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8" r:id="rId10"/>
    <p:sldId id="263" r:id="rId11"/>
    <p:sldId id="267" r:id="rId12"/>
    <p:sldId id="264" r:id="rId13"/>
    <p:sldId id="265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B73AD9-2C47-4F46-B83C-A0A2B4E9E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2709006-901D-4676-88F2-20FC13A0F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44FF19B-2882-4B42-8793-FB9D1D642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E6C776-545C-4B41-B03F-453A8468D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323276-252D-4788-8819-815EE6BC6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705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FD6C69-883B-4D99-824B-2311DD549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46FCA67-6BC1-4FD3-B936-685244B63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640A6D-D394-491E-979E-F89F6F7DB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9FA21E-EE07-4082-BE57-23D21F81C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A4E755-E147-46DD-A3CC-25DB37C7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306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6FF95B6-B8B2-4DB2-89AA-B6B2896F2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D7976ED-B2AB-48B9-A9C5-0203EBE25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9C16F1-A02C-4A8A-B2AE-DA0CAB79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4D05B76-6DF3-4C55-91BF-B166678E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5D1FDA-876A-499C-A5D5-6F4C5CF5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773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ED0446-0CAA-4645-8591-E94FE3A0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F0E18F-D6E4-42E6-A7CE-355E20A40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4D7B36-6410-4131-A000-55B2BEBB7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D45A923-1CEC-4387-A380-3A7DAE71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0530822-D1B7-4E5B-8458-055304AE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36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A9BAE8-A1B3-439D-A07F-2525BD593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78AD1DC-C629-402B-A227-5537A09B1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41EE49-109D-4418-BEA0-4E79D7C84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144B2F-70BB-4B7F-9009-E3ED24328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F4F872-71E1-4375-B11C-BD8EBD0C0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18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CEBDAD-3B7C-40B1-9684-7FBE534DB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D83FE1-A349-4DCE-976D-A98A2A3FD8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E116105-15F2-4433-8472-CA939FB23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62CD012-34E1-4ECC-8064-A0BC29E1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3ADBCA4-A1D4-42FE-964F-D7AB24FB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8DAF90-A18D-4058-94CA-867C740AD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2536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ED15E3-F903-4737-B458-17F59403F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A3735AA-52C3-40E2-ABD6-701964852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F1F98C3-588B-4606-BA3A-D44B8B83B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6ECA32B-7CEF-4EC7-AC00-83DA02414B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376FCFE-8160-4811-B3F5-DCBCB07EC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AB34D604-EDEE-47B0-AD1E-EEF879C5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E255FEC-8F7A-49B7-9E25-0C775015A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8A3055E-7B9C-473B-A5A1-3660C22F2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9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D8FC50-FA82-443E-950A-1D85D8F8C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4CF790-BF25-4EB9-BA12-F0DC39D0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ED23971-1F55-4B7E-8A2B-B944B479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AD85768-42E0-4877-B258-BEF3884E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4679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FFA3FC7-5AA5-4F30-9667-B2252A826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890FD41-CE6F-4857-9410-58953922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FF07F8A-B0DE-4A3C-8B3A-EE80BF02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263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C9D376-F27A-4676-9366-DA72C6365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0863BA-09EA-45A9-8346-39A84F935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613A07A-FF6D-4775-81C3-BDFB3D1A5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00AB6F0-84A1-4ECB-B6DF-79D62798F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F7B4C7-363E-4223-ACFB-F656A5927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7FE0598-475A-452D-8A82-F8448FF2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1831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310778-CE60-4ABE-AC6A-F682147EB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E8FD2A3-C425-4051-96C5-E27083884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F2B754A-FF8D-4370-90D7-80616678C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2CCFEB5-EB43-4517-BD81-BB1EE57F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2C57FB6-3A73-4A5E-996E-86E5BB6E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F3A4996-EFF5-4322-B996-92EE552E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493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D73DDCE-3EBE-4ECA-B1AB-59A888936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F18C110-8B8A-4770-980E-0AF7BE800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6DCD0C-31D8-4FB6-9B42-29579F1C4D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D442F-B9BF-4AFA-8DB1-DB72CCAF8344}" type="datetimeFigureOut">
              <a:rPr lang="zh-TW" altLang="en-US" smtClean="0"/>
              <a:t>2020/12/6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1DE389-B720-4577-AF3C-80EBCEDEF8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D2D25-7A0C-4787-B01C-63AD6C024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06A28-D7E1-4A44-91E4-0283525EEC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698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emf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7" Type="http://schemas.openxmlformats.org/officeDocument/2006/relationships/image" Target="../media/image62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image" Target="../media/image72.png"/><Relationship Id="rId7" Type="http://schemas.openxmlformats.org/officeDocument/2006/relationships/image" Target="../media/image7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png"/><Relationship Id="rId9" Type="http://schemas.openxmlformats.org/officeDocument/2006/relationships/image" Target="../media/image6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0.emf"/><Relationship Id="rId7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7.png"/><Relationship Id="rId7" Type="http://schemas.openxmlformats.org/officeDocument/2006/relationships/image" Target="../media/image6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12" Type="http://schemas.openxmlformats.org/officeDocument/2006/relationships/image" Target="../media/image33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11" Type="http://schemas.openxmlformats.org/officeDocument/2006/relationships/image" Target="../media/image32.png"/><Relationship Id="rId5" Type="http://schemas.openxmlformats.org/officeDocument/2006/relationships/image" Target="../media/image26.emf"/><Relationship Id="rId10" Type="http://schemas.openxmlformats.org/officeDocument/2006/relationships/image" Target="../media/image31.png"/><Relationship Id="rId4" Type="http://schemas.openxmlformats.org/officeDocument/2006/relationships/image" Target="../media/image25.emf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png"/><Relationship Id="rId7" Type="http://schemas.openxmlformats.org/officeDocument/2006/relationships/image" Target="../media/image57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C76916F-0987-44C5-A7F1-493C8F302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5" y="178610"/>
            <a:ext cx="11493661" cy="196695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580C904-D7A8-485D-B383-2C06331BDDF9}"/>
              </a:ext>
            </a:extLst>
          </p:cNvPr>
          <p:cNvSpPr txBox="1"/>
          <p:nvPr/>
        </p:nvSpPr>
        <p:spPr>
          <a:xfrm>
            <a:off x="10794186" y="132978"/>
            <a:ext cx="130093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GP1-L13</a:t>
            </a:r>
            <a:endParaRPr lang="zh-TW" altLang="en-US" sz="24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6E70513-B876-4993-B4FA-E6077F1FF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95" y="2451181"/>
            <a:ext cx="3057143" cy="290476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C8DADEE-5E4F-47B1-9DEE-B00A8FF30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761" y="2451181"/>
            <a:ext cx="2183239" cy="48378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B4C2620-ABFD-4439-B2A6-EB83DF8531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3627" y="3385595"/>
            <a:ext cx="2149756" cy="5374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C2A0FDB-42F3-4D6D-9437-58E9421DF1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2427" y="4373661"/>
            <a:ext cx="2699011" cy="48378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33DFA57-0DC6-48C0-BF24-40039C0C0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3314" y="2493049"/>
            <a:ext cx="2552700" cy="40005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2D55D1C-7EEF-4E4F-9AAA-4390F256A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5817" y="3181923"/>
            <a:ext cx="1988653" cy="63561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E8B5C32-D95D-4619-9C51-A0B4A0D175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317" y="4057101"/>
            <a:ext cx="2974694" cy="79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3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C923E4D-1224-4AFC-AE58-B2997E02E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85" y="178186"/>
            <a:ext cx="11690430" cy="354831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4E0D7C7-6C6A-43B8-8055-18FA730DD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85" y="3726501"/>
            <a:ext cx="2219048" cy="29047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283CD17-B2E8-458D-AB11-5E1D6FFCE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498" y="3781404"/>
            <a:ext cx="8466613" cy="180916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A2ACEAB-9EC4-4DA5-8A57-66F301FA4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190" y="5744117"/>
            <a:ext cx="5829300" cy="4857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7D31FD2-4CFF-420B-95A5-0400C4270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0454" y="6415365"/>
            <a:ext cx="8970139" cy="33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5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45C1DDA-CC6E-461C-9B99-83CE1F08F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1699"/>
            <a:ext cx="9343103" cy="109918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CD011A6-90A9-4BD5-8B2A-B7890FB30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12" y="4437847"/>
            <a:ext cx="11201400" cy="14001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8ECDBFB-32D9-4843-B9CE-B00FB307E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981137"/>
            <a:ext cx="5829300" cy="4857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332FBA9-BDEB-4AAB-A437-D7A9F97D1D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964" y="1652385"/>
            <a:ext cx="8970139" cy="33679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9EC79CE-BFF1-499B-821D-0119657FD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357" y="723359"/>
            <a:ext cx="2719618" cy="306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C4C1F53-0135-4D75-8ED5-37DBCD9E78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412" y="3786083"/>
            <a:ext cx="2229500" cy="79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60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9DFD6C-A845-4226-910B-E78E983FC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01" y="159843"/>
            <a:ext cx="10033521" cy="210831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7AF3161-EA4B-42A9-BB14-DEA59BCC7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58" y="2048720"/>
            <a:ext cx="3353041" cy="357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D7FFE10-0E92-4830-883A-542315426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139" y="152893"/>
            <a:ext cx="1841660" cy="189582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9BC5456-B239-4A6A-8339-259D4897C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39" y="2404361"/>
            <a:ext cx="4269328" cy="102463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0B7B4E8-200F-471E-9518-DDE80E24D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339" y="3622816"/>
            <a:ext cx="6198484" cy="107542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FFD35F8-4B0A-41F4-9948-7815009E71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339" y="5020459"/>
            <a:ext cx="5334000" cy="12096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502B8B9-ABE5-42C8-A531-378160EB64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5767" y="5949146"/>
            <a:ext cx="4876800" cy="5619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1AE0310-ADF9-462E-B772-4014C78B0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6804" y="2452716"/>
            <a:ext cx="2320122" cy="8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3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B0B71BC-D009-4054-BC65-E68A71464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21" y="124954"/>
            <a:ext cx="11632557" cy="338937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646CE6B-974E-44DE-8FA3-A34B371E1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55" y="3839057"/>
            <a:ext cx="3657600" cy="4762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5699FEA-7B07-4940-9A07-1257E1702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609" y="3862869"/>
            <a:ext cx="1752600" cy="4286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A5CAC26-49C5-4FEC-A81E-DAEC07E66A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21" y="4804820"/>
            <a:ext cx="10577332" cy="120115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8D8A278-01A8-427F-8B8D-A1776E5CC6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4741" y="2788999"/>
            <a:ext cx="2399673" cy="85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E07A3DF-7680-436C-AA36-3AD4A6765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5" y="115234"/>
            <a:ext cx="11620982" cy="276463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121FC4C-279A-49CC-B590-94F3AD16A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499" y="2388183"/>
            <a:ext cx="1638300" cy="6000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60AE9F2-B0AD-4CDF-9359-C1624ACA5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488" y="2431045"/>
            <a:ext cx="1905000" cy="5143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5D354AB-D048-46D3-8A16-B620B8716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860" y="3429000"/>
            <a:ext cx="6781800" cy="14001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94D298A-7341-410A-B284-654A8E908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9470" y="2796380"/>
            <a:ext cx="1165980" cy="3992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5C9AAAD-0130-4ECA-A7BC-C14D515C7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418" y="2139091"/>
            <a:ext cx="2552700" cy="4000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CE5FF02-9C7D-4CD4-8468-2F1038066F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3166" y="3338871"/>
            <a:ext cx="1368756" cy="71606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5D3DE79-FE0E-4137-84A3-0DCBF59EE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6079" y="4060928"/>
            <a:ext cx="1748968" cy="84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3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CA8C1D5-0774-4F2E-8F76-CAF3E398C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97" y="55897"/>
            <a:ext cx="11736729" cy="317383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87E0F7C-51EA-4EF0-AFF0-0FA912D51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6" y="3558823"/>
            <a:ext cx="4666667" cy="18285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9073867-7379-4E75-A1EB-6DD12E66E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761" y="3338898"/>
            <a:ext cx="6134100" cy="3429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8011358-A479-4FFB-942D-F8205F080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049" y="4057920"/>
            <a:ext cx="1752600" cy="43815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377202A-6CF1-4EBA-928E-7B7007360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8374" y="3815033"/>
            <a:ext cx="2057400" cy="9239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0BA1967-2EB3-42BD-9DE1-3B80170B3B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353" y="4932577"/>
            <a:ext cx="2552700" cy="40005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0F19341-BA06-464A-9F72-FA88D982BA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9646" y="5591521"/>
            <a:ext cx="6273478" cy="109285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9875ACE-198C-4B06-921B-B6BED51BE1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8374" y="4837131"/>
            <a:ext cx="14097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4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F8C1F0D-1199-4B07-9022-3516EB720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03" y="2540884"/>
            <a:ext cx="3009900" cy="11049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AB3ABB6-20F3-4565-86D5-3064EFDF7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984" y="2840921"/>
            <a:ext cx="2552700" cy="50482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A6E0C8F-B6F9-4657-87D8-AE799939C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2066" y="2678995"/>
            <a:ext cx="2019300" cy="82867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8E1BBDC-1302-48DE-A856-9F63DF64B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49" y="3918994"/>
            <a:ext cx="3581400" cy="12192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BCEBDE5-396F-4B67-91B5-CADEB6993B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8894" y="3736512"/>
            <a:ext cx="3390900" cy="11906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EA01908-5A7C-46F7-BEF2-2A62DCB773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439" y="3736512"/>
            <a:ext cx="3162300" cy="12668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E107D81-62D8-40ED-93E3-D70B7C839F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103" y="5512744"/>
            <a:ext cx="6054765" cy="76575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5660D01-BD93-4FB8-A177-4947F7593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494" y="179105"/>
            <a:ext cx="50673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1FA630A-22DA-4B26-AC3B-74B196518A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1724" y="360431"/>
            <a:ext cx="390525" cy="43815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F76CB6C-29B4-49CF-A354-2DBB354916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843" y="363325"/>
            <a:ext cx="400050" cy="4572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C33015E-3BFB-401F-9D7E-692E5C30B0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9024" y="559250"/>
            <a:ext cx="1666667" cy="1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31B7211-AF66-4A07-884C-156EFE42D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38" y="52248"/>
            <a:ext cx="11921924" cy="200867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23EDF91-4EAD-4EF2-B245-7E77E5109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91" y="2373106"/>
            <a:ext cx="1914286" cy="185714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CCFA398-CA63-4A15-8BC2-746B0574E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2771775"/>
            <a:ext cx="5334000" cy="13144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8AB8024-C292-4837-94B9-843E35E5C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686" y="4311304"/>
            <a:ext cx="3657600" cy="4857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04698D6-3B2A-446F-B600-583BD02BB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6550" y="5036626"/>
            <a:ext cx="6438900" cy="10572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C99968F-8460-44F5-9915-DC9D58450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3547" y="3205162"/>
            <a:ext cx="1371600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8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50CC03-9EDA-412B-B261-C1DFF4D2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50" y="85133"/>
            <a:ext cx="11898775" cy="354465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70ACD2E-5ACA-48C3-81AE-666522BBF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50" y="3945943"/>
            <a:ext cx="2209524" cy="195238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7D0B662-A537-43A9-B618-76537F4A0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072" y="3945943"/>
            <a:ext cx="8763000" cy="9620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7492B06-17F6-451B-8601-5488A8027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3072" y="3755443"/>
            <a:ext cx="2133600" cy="381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68979D1-F699-45C9-ABD3-4B7B64ECF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0332" y="5553991"/>
            <a:ext cx="4511233" cy="108572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6162850-420E-4D83-A05B-B6E223BB32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8446" y="4894057"/>
            <a:ext cx="4038600" cy="542925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A40AC2FD-BE07-4769-8E68-DEFB8A7D2247}"/>
              </a:ext>
            </a:extLst>
          </p:cNvPr>
          <p:cNvSpPr txBox="1"/>
          <p:nvPr/>
        </p:nvSpPr>
        <p:spPr>
          <a:xfrm>
            <a:off x="2986268" y="4896084"/>
            <a:ext cx="266217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The distance</a:t>
            </a:r>
          </a:p>
          <a:p>
            <a:r>
              <a:rPr lang="en-US" altLang="zh-TW" dirty="0"/>
              <a:t>from the top of the incline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25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290444B-36C1-4B13-A3E5-1D1755D85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50" y="118884"/>
            <a:ext cx="11933499" cy="194815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16976BF-A003-40CF-A6E0-931B76179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22" y="2405163"/>
            <a:ext cx="2085714" cy="355238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A4F6D4C-02A8-43AA-B875-70750CF21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875" y="2405163"/>
            <a:ext cx="1447800" cy="4953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D45FA9C-8A58-4C0E-AF0D-D0D879661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969" y="2095601"/>
            <a:ext cx="4601178" cy="9969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74EA6D2-ACA1-4547-9F90-4F5B4CE2BE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461" y="3121081"/>
            <a:ext cx="4124325" cy="18954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ACB3B94-4F6F-40B9-9B68-67D686EB7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2461" y="5148021"/>
            <a:ext cx="5829300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878EA46-13A1-4865-B0E8-CF767D6F2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87" y="67072"/>
            <a:ext cx="11875625" cy="318830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C0FD11F-FC75-46DD-B792-E3DF30CA5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14" y="3498629"/>
            <a:ext cx="2152381" cy="199047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5E78433-A74B-4721-BAC6-A1B303B52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711" y="3394276"/>
            <a:ext cx="2476500" cy="4953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B7F6321-E0A3-471B-A331-5497438D1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849" y="3278525"/>
            <a:ext cx="5467350" cy="10763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6D93CAB-E1D4-49F3-86B5-7F9A00C11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5056" y="4308550"/>
            <a:ext cx="7679562" cy="40698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6BCD744-7674-4424-91C2-1A80104F7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5056" y="4741575"/>
            <a:ext cx="6718863" cy="84735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1378A19-4342-41DB-8521-D0A5D572E9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1632" y="5644094"/>
            <a:ext cx="7319059" cy="95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8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5576E47-6D53-4E94-A6B8-4E62BB860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48" y="1406632"/>
            <a:ext cx="8503433" cy="299070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0CC8632-0E7A-4781-80BE-955DD6F04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57" y="462257"/>
            <a:ext cx="2522714" cy="69074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CB0C3DE-4BE3-442B-A956-D0C4F5855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637" y="224669"/>
            <a:ext cx="3616451" cy="387173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ACD9DE3-313D-485A-8B17-859634F648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825" y="3338695"/>
            <a:ext cx="3158669" cy="112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90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9</Words>
  <Application>Microsoft Office PowerPoint</Application>
  <PresentationFormat>寬螢幕</PresentationFormat>
  <Paragraphs>3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陳永忠(ycchen)</dc:creator>
  <cp:lastModifiedBy>陳永忠(ycchen)</cp:lastModifiedBy>
  <cp:revision>18</cp:revision>
  <dcterms:created xsi:type="dcterms:W3CDTF">2020-11-10T11:22:06Z</dcterms:created>
  <dcterms:modified xsi:type="dcterms:W3CDTF">2020-12-06T08:36:58Z</dcterms:modified>
</cp:coreProperties>
</file>