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84" r:id="rId7"/>
    <p:sldId id="277" r:id="rId8"/>
    <p:sldId id="278" r:id="rId9"/>
    <p:sldId id="279" r:id="rId10"/>
    <p:sldId id="280" r:id="rId11"/>
    <p:sldId id="281" r:id="rId12"/>
    <p:sldId id="282" r:id="rId13"/>
    <p:sldId id="275" r:id="rId14"/>
    <p:sldId id="283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8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6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FAF23A-94EF-46D8-985A-F1695C892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725D59E-0EBB-4874-BD38-B466ADBE3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2988D84-0C38-4B54-A05B-28999505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94F67B-53B9-45F8-A471-AAF9B1C72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F5961DD-AF59-4251-96A9-593E11C6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649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6DEFC7-714D-4E54-85A4-0914F9F8A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F27FC96-5E31-4B07-A57D-92B99C579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3623938-A4CB-48E8-9EBC-5D186E4E0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50AD65E-0BF4-457E-A165-D05DEB1A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B99C1D4-03C1-4C34-BB6E-2BA16055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60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3EC4D53-F0C6-40E3-9889-DEA496AF0A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DB73276-5FF9-4A5E-B39A-A1514F504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B45D4C3-83D3-4806-BC5D-854E4A82A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744A5A3-CDBE-488B-812F-D705BA4EB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4829CC9-89E5-44D6-AFBD-D699D4AC7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7260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FA66F5-CC99-4B55-BCB3-10DBFD86B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34D8008-170A-451B-B945-115AC58AB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559A83-7104-4283-B131-CD21C2FE3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DD8ACD-7C0C-4B7D-9A2D-B13BCACD3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C37DA7A-0C55-4643-9CD7-0A0E9BB5A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93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F0BE83-CFA8-45EE-B2E1-B314C16D1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0D07CE-93FF-431F-819B-BC0F82466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FC04A6C-660C-4E53-BE92-F303E3EC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26D7A1B-58D7-47B0-9200-51AF34B84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7FBCFF-BDBC-4052-9C0B-C7D880DF7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369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DE186A-41DC-4407-A3A1-F448B11DC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E4CAD6-477A-4AE3-A45B-53CA906B32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692500D-49DA-4E4C-ABAF-079CBF9F8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CF2A53-8271-444A-B54D-C8560663B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C7700BD-C12E-411D-9447-BBEF4D6A5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9F6F10B-8A14-49E5-BFFA-D05F14133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0050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B802ACC-A94B-4AB5-B7E2-5953389B4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86D2EF8-5107-4848-BFB6-983870C04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C0C075B-D1F2-4B74-9700-1EFF28867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EC7E058-B70A-440D-A545-CA2C9BE025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F7678CD-5E2B-4EAB-8592-456AC9A12F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A0D687C-2357-4633-A1C5-77A6C790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8837C74-DDFE-4369-90C3-F7A3E01E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C495CDE-FFF4-4865-A466-F99324B7F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440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79A479-8EAE-4825-B8B7-B86C297E2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2B9B0AB-CBEE-410A-9756-C2E78A108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9B493FA-D748-42B9-B76F-043E4E6F6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864054A-E696-449F-8641-352701CBC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885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0368036-D132-4294-84B0-9EB1C5074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D2B215D-D2B1-46E0-80FD-F0593B487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2B5E1A2-7B2B-484C-9050-FCF8B57A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5105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A25B2A-DE99-4D5B-8872-96AD4BE97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F7053D-183B-46FC-BE71-7325F0837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674ED0-2026-4CC5-B0CC-286A9F68B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5E5EE4-64FE-4992-9EC8-4D89B9298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84C3035-A102-49AF-9E99-709CA3FD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89A740A-12E0-4E3E-9B80-8EBC5C836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35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EBF72E-5F92-4258-8B68-1600C2EA4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6CB288C-0FC6-4DD1-9FC1-9794B9E508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D468EDC-B778-437D-8949-DFA71CC18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6FCD5A9-8021-41A2-A99B-C3C0957FF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B7A9DA8-174C-44C1-BD63-1A6A4E65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DC0782F-BCD1-400A-A477-C4B07E7CC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579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65DEA69-D4B8-4929-A31D-977B19F8F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4162E7C-5A67-4328-ACB2-5D7F09BAD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425CA8-0DFE-403A-965C-A47BF45D15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17586-0470-44A4-9924-6730B70A8D3B}" type="datetimeFigureOut">
              <a:rPr lang="zh-TW" altLang="en-US" smtClean="0"/>
              <a:t>2020/12/4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79A8F4C-2460-4959-8DB7-9C38C47BD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738CC5-27AB-4E78-A9C7-44558DE7C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8DF7B-6F68-4EB7-B891-20F31082EF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249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magine.gsfc.nasa.gov/science/objects/pulsars1.html.old" TargetMode="External"/><Relationship Id="rId5" Type="http://schemas.openxmlformats.org/officeDocument/2006/relationships/hyperlink" Target="https://imagine.gsfc.nasa.gov/resources/dict_ad.html#density" TargetMode="External"/><Relationship Id="rId4" Type="http://schemas.openxmlformats.org/officeDocument/2006/relationships/hyperlink" Target="https://imagine.gsfc.nasa.gov/resources/dict_jp.html#mas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C419E50-8E9F-4E30-8EFA-E761C81FA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15" y="232177"/>
            <a:ext cx="11465169" cy="3816466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AF592C8-516C-4629-8E39-A9C3DE5B7F66}"/>
              </a:ext>
            </a:extLst>
          </p:cNvPr>
          <p:cNvSpPr txBox="1"/>
          <p:nvPr/>
        </p:nvSpPr>
        <p:spPr>
          <a:xfrm>
            <a:off x="5631874" y="51953"/>
            <a:ext cx="1300938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GP1-L12</a:t>
            </a:r>
            <a:endParaRPr lang="zh-TW" altLang="en-US" sz="24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1B61504-D015-48D8-956F-EEBC5A977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169" y="4228867"/>
            <a:ext cx="8558299" cy="220745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D8E2613-12CC-4052-9BD4-6F15826D8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2956" y="3008327"/>
            <a:ext cx="3032567" cy="986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35696EF-B4F5-46DC-993D-35B47689B9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1441" y="4356510"/>
            <a:ext cx="247619" cy="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74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DF5448F-9FA0-44F1-9FB6-A6EFF7C82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98" y="93111"/>
            <a:ext cx="11794603" cy="296071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52AA4A3-AE0A-4713-A192-01CA9B30CD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669" y="1867700"/>
            <a:ext cx="6689909" cy="481616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4EE638F-F57B-4D66-BF00-79C43284C048}"/>
              </a:ext>
            </a:extLst>
          </p:cNvPr>
          <p:cNvSpPr txBox="1"/>
          <p:nvPr/>
        </p:nvSpPr>
        <p:spPr>
          <a:xfrm>
            <a:off x="470525" y="3914019"/>
            <a:ext cx="264687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fontAlgn="t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銀河星系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恆星數量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fontAlgn="t"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1000–4000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億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fontAlgn="t">
              <a:defRPr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2.5×10</a:t>
            </a:r>
            <a:r>
              <a:rPr lang="en-US" altLang="zh-TW" sz="2400" baseline="30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99796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454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5405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6101610-2AEB-49EF-B0CB-59C7F3466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53" y="140423"/>
            <a:ext cx="11760591" cy="379327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E383F04-B5EF-4FC3-A667-28DDE31B1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3" y="4768997"/>
            <a:ext cx="6570052" cy="102084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86D4805-BB3E-4BCE-8BF3-27D2AF410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290" y="4373988"/>
            <a:ext cx="1361127" cy="32719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0A2AFF2-6A57-45CC-822E-CAF484E912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31" y="5630257"/>
            <a:ext cx="5365978" cy="61512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CFF0007-EB3C-4119-817D-2ECC7207B2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6225" y="3751146"/>
            <a:ext cx="5261280" cy="100775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BB4D48D-1888-4489-9D58-EAB2D4BE9D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4548" y="4733477"/>
            <a:ext cx="5169663" cy="91614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92C4AE5-BFC1-48F6-BEE1-018B3B25F5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5158" y="5696237"/>
            <a:ext cx="6033458" cy="100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76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290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91B55A04-F84D-4653-9E0E-6203039F5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97" y="144644"/>
            <a:ext cx="11235690" cy="335841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331745D-4C06-4C10-8CA5-3B29C325F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653" y="1869570"/>
            <a:ext cx="2019300" cy="5238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DBCEDDB-9637-41D8-9F2A-F74ED509B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858" y="2568891"/>
            <a:ext cx="5200862" cy="67623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4169DC2-B92A-4047-9435-A864BB676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0136" y="3674299"/>
            <a:ext cx="2614775" cy="67623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1056063-546C-4D27-9CD4-4CE740A7A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1583" y="4636812"/>
            <a:ext cx="5059178" cy="108718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983D05F-F276-4CAF-8678-0E21D884B7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0595" y="5984036"/>
            <a:ext cx="1430062" cy="50820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A8BF365-434C-4220-9FA3-C29B0AFB45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7712" y="4636812"/>
            <a:ext cx="2400000" cy="9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77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3707131-233D-4D70-8775-03EBEBC76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277" y="2522805"/>
            <a:ext cx="10011570" cy="38428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F3992B3-4DF6-4056-9656-39660E2BC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76" y="89379"/>
            <a:ext cx="11904847" cy="231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98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9293A6AD-2862-40E0-8843-97E71FE90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94" y="70889"/>
            <a:ext cx="11908812" cy="231852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94E85C9-5671-484B-9689-0606A2C40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88" y="2800485"/>
            <a:ext cx="2371429" cy="2171429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E42071A7-2675-4D52-9A5B-E8A3ECB7343D}"/>
              </a:ext>
            </a:extLst>
          </p:cNvPr>
          <p:cNvSpPr/>
          <p:nvPr/>
        </p:nvSpPr>
        <p:spPr>
          <a:xfrm>
            <a:off x="3108960" y="2908993"/>
            <a:ext cx="3028950" cy="30117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EE0256C5-F85A-43ED-ADD9-6FC1C4B354B4}"/>
              </a:ext>
            </a:extLst>
          </p:cNvPr>
          <p:cNvSpPr/>
          <p:nvPr/>
        </p:nvSpPr>
        <p:spPr>
          <a:xfrm>
            <a:off x="3943350" y="3756226"/>
            <a:ext cx="1360170" cy="131727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109D25E7-4AE2-4366-9839-92942F7F5ED4}"/>
              </a:ext>
            </a:extLst>
          </p:cNvPr>
          <p:cNvCxnSpPr/>
          <p:nvPr/>
        </p:nvCxnSpPr>
        <p:spPr>
          <a:xfrm flipV="1">
            <a:off x="4623435" y="4091940"/>
            <a:ext cx="577215" cy="322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6909C5E0-F05F-4E6D-B6DB-D5C4EE2AFB2C}"/>
              </a:ext>
            </a:extLst>
          </p:cNvPr>
          <p:cNvCxnSpPr>
            <a:cxnSpLocks/>
            <a:endCxn id="5" idx="5"/>
          </p:cNvCxnSpPr>
          <p:nvPr/>
        </p:nvCxnSpPr>
        <p:spPr>
          <a:xfrm>
            <a:off x="4623435" y="4414865"/>
            <a:ext cx="1070896" cy="10648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6C694ED-5850-47C2-876E-061DD8E3CA79}"/>
              </a:ext>
            </a:extLst>
          </p:cNvPr>
          <p:cNvSpPr txBox="1"/>
          <p:nvPr/>
        </p:nvSpPr>
        <p:spPr>
          <a:xfrm>
            <a:off x="4777740" y="396621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i="1" dirty="0"/>
              <a:t>R</a:t>
            </a:r>
            <a:endParaRPr lang="zh-TW" altLang="en-US" i="1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76BCD8E-36A2-4AEB-8C2B-60C85338E5B3}"/>
              </a:ext>
            </a:extLst>
          </p:cNvPr>
          <p:cNvSpPr txBox="1"/>
          <p:nvPr/>
        </p:nvSpPr>
        <p:spPr>
          <a:xfrm>
            <a:off x="5284470" y="4812030"/>
            <a:ext cx="43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i="1" dirty="0"/>
              <a:t>2R</a:t>
            </a:r>
            <a:endParaRPr lang="zh-TW" altLang="en-US" i="1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1AFA327-7424-4335-9873-E6F4C61C1215}"/>
              </a:ext>
            </a:extLst>
          </p:cNvPr>
          <p:cNvSpPr txBox="1"/>
          <p:nvPr/>
        </p:nvSpPr>
        <p:spPr>
          <a:xfrm>
            <a:off x="4198620" y="411861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i="1" dirty="0"/>
              <a:t>M</a:t>
            </a:r>
            <a:endParaRPr lang="zh-TW" altLang="en-US" i="1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223911-519A-47E9-B73C-1BD0A9E30232}"/>
              </a:ext>
            </a:extLst>
          </p:cNvPr>
          <p:cNvSpPr txBox="1"/>
          <p:nvPr/>
        </p:nvSpPr>
        <p:spPr>
          <a:xfrm>
            <a:off x="5505450" y="4065270"/>
            <a:ext cx="498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i="1" dirty="0"/>
              <a:t>4M</a:t>
            </a:r>
            <a:endParaRPr lang="zh-TW" altLang="en-US" i="1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D0A8AEF-6227-416A-9483-E302FFB5D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1397" y="2933265"/>
            <a:ext cx="2702905" cy="971551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35C49BD-C10B-44F7-86F7-ECEB192F7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5073" y="4271010"/>
            <a:ext cx="2696179" cy="1008235"/>
          </a:xfrm>
          <a:prstGeom prst="rect">
            <a:avLst/>
          </a:prstGeom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B6E097E-CAA5-4682-8E73-C84960B423EB}"/>
              </a:ext>
            </a:extLst>
          </p:cNvPr>
          <p:cNvCxnSpPr/>
          <p:nvPr/>
        </p:nvCxnSpPr>
        <p:spPr>
          <a:xfrm flipV="1">
            <a:off x="4623435" y="2331855"/>
            <a:ext cx="1380870" cy="208301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4691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6C3B31F-B6EA-4402-9784-8610638A15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" y="126352"/>
            <a:ext cx="11727180" cy="206572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7F3A569-4345-43A2-AE7A-D3A4981AB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44" y="2276474"/>
            <a:ext cx="5076825" cy="3456055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D31CE8A-7F9C-4ED9-B822-79D10868DBC5}"/>
              </a:ext>
            </a:extLst>
          </p:cNvPr>
          <p:cNvSpPr txBox="1"/>
          <p:nvPr/>
        </p:nvSpPr>
        <p:spPr>
          <a:xfrm>
            <a:off x="6480810" y="2514600"/>
            <a:ext cx="49034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Neutron Stars</a:t>
            </a:r>
          </a:p>
          <a:p>
            <a:r>
              <a:rPr lang="en-US" altLang="zh-TW" dirty="0"/>
              <a:t>A neutron star is about 20 km in diameter and has the </a:t>
            </a:r>
            <a:r>
              <a:rPr lang="en-US" altLang="zh-TW" dirty="0">
                <a:hlinkClick r:id="rId4"/>
              </a:rPr>
              <a:t>mass</a:t>
            </a:r>
            <a:r>
              <a:rPr lang="en-US" altLang="zh-TW" dirty="0"/>
              <a:t> of about 1.4 times that of our Sun. This means that a neutron star is so </a:t>
            </a:r>
            <a:r>
              <a:rPr lang="en-US" altLang="zh-TW" dirty="0">
                <a:hlinkClick r:id="rId5"/>
              </a:rPr>
              <a:t>dense</a:t>
            </a:r>
            <a:r>
              <a:rPr lang="en-US" altLang="zh-TW" dirty="0"/>
              <a:t> that on Earth, one teaspoonful would weigh a billion tons! Because of its small size and high density, a neutron star possesses a surface gravitational field about 2 x 10</a:t>
            </a:r>
            <a:r>
              <a:rPr lang="en-US" altLang="zh-TW" baseline="30000" dirty="0"/>
              <a:t>11</a:t>
            </a:r>
            <a:r>
              <a:rPr lang="en-US" altLang="zh-TW" dirty="0"/>
              <a:t> times that of Earth. Neutron stars can also have magnetic fields a million times stronger than the strongest magnetic fields produced on Earth.</a:t>
            </a:r>
          </a:p>
          <a:p>
            <a:endParaRPr lang="en-US" altLang="zh-TW" dirty="0"/>
          </a:p>
          <a:p>
            <a:r>
              <a:rPr lang="en-US" altLang="zh-TW" b="1" dirty="0">
                <a:solidFill>
                  <a:srgbClr val="0070C0"/>
                </a:solidFill>
                <a:hlinkClick r:id="rId6"/>
              </a:rPr>
              <a:t>https://imagine.gsfc.nasa.gov/science/objects/pulsars1.html.old</a:t>
            </a:r>
            <a:endParaRPr lang="zh-TW" alt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27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A792FC1-B395-4451-82E1-0BC12B471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0" y="92959"/>
            <a:ext cx="11487150" cy="41719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5BFE0E6-0B80-439D-972F-8A4033524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80" y="1937785"/>
            <a:ext cx="7264991" cy="465424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9F06F27-98A4-4D99-A982-B916E3E0F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745" y="3190095"/>
            <a:ext cx="39052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89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CEF4E23-D8C5-4769-8A9E-5603F161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033" y="2507589"/>
            <a:ext cx="1549331" cy="3943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464B623-AD35-4EDD-864E-20B444B74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29" y="3127712"/>
            <a:ext cx="4606605" cy="87513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6888B7C-FF50-4AC0-A998-12EC59600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33" y="4551095"/>
            <a:ext cx="1338928" cy="40297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0400A56-D6D7-48CD-A634-65D9F5F417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85" y="5133757"/>
            <a:ext cx="6692505" cy="101897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D398E5B-D1C8-4639-929F-31226B893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1" y="2941836"/>
            <a:ext cx="3476918" cy="84289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6D19892-D79C-44A3-9301-733FE3AD5C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4033" y="3885654"/>
            <a:ext cx="6178845" cy="114717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8242C99-F110-487A-9F1C-55D531A4C3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210" y="57150"/>
            <a:ext cx="11955780" cy="239604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44011F4-2949-4F85-8841-168B64391B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42046" y="2234928"/>
            <a:ext cx="2001427" cy="238814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41AA272-8B98-43DB-9059-A96164B025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1050" y="5484647"/>
            <a:ext cx="316230" cy="34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00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2D9D3C6F-ACDE-4EE8-A9AA-5E1092B52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7" y="2556804"/>
            <a:ext cx="11854543" cy="416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7E743DC-D905-4BA6-AFB1-D6623C9DE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127" y="3413611"/>
            <a:ext cx="3889806" cy="16472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0DDD5B69-658D-41BB-B8C9-84339CEDB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07" y="0"/>
            <a:ext cx="11727180" cy="230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22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0DFB84A-1C48-42C3-943C-72021F1FC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10" y="61765"/>
            <a:ext cx="11713580" cy="235562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DA43DE6-0B5C-4793-9CBD-AA89EEF1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2039" y="3139087"/>
            <a:ext cx="6485714" cy="18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35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7760</TotalTime>
  <Words>122</Words>
  <Application>Microsoft Office PowerPoint</Application>
  <PresentationFormat>寬螢幕</PresentationFormat>
  <Paragraphs>12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9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陳永忠(ycchen)</dc:creator>
  <cp:lastModifiedBy>陳永忠(ycchen)</cp:lastModifiedBy>
  <cp:revision>53</cp:revision>
  <dcterms:created xsi:type="dcterms:W3CDTF">2020-07-19T14:34:54Z</dcterms:created>
  <dcterms:modified xsi:type="dcterms:W3CDTF">2020-12-06T03:37:07Z</dcterms:modified>
</cp:coreProperties>
</file>