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89" d="100"/>
          <a:sy n="89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1C5497-10CE-4B3D-A050-8F8FB65CF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85EEE7-9FAA-40A8-9F45-117C825C1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C25A7F6-40F6-42A5-B58F-28EFEACC1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49F625-64FE-42BD-AC82-30051D02D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556132-93AB-4C5F-A048-C17A23FF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9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DAAC20-6137-4634-8BE8-FC5DD66EE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3F38F4E-8959-4224-AD5E-7A14EBB14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7348D-9732-4BD6-95C3-CA315720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FE1863-77DF-4B2F-B9E7-F5B5DCA5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93C1F7-8BDF-4CAC-8183-661DAE500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59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2226833-7448-4CA9-9B26-9F76986F7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0D94D21-D7D9-44FE-824E-D5B413F99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A03BE9-9E87-4C38-8D8D-47E770CE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EFA309-978C-4D11-9FD2-2E9A9D305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98B4A9-2403-4192-AFE6-3AC60F38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92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FB9D6C-C4A7-4EA2-B1BA-914114C1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D944B7-650E-430B-9451-9F672A9AB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BC7339-1648-4C5E-8176-CCB865A9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F4E5106-9080-4F6A-B424-AA46D6DE2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200DE3-A8B3-48FA-937D-D0252107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178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688CDF-5615-423D-BC44-F0ED5D60B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982CE0A-8F24-4BEC-9B31-77FE52BB7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67C347-0206-4E79-90A0-C7115F05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D370800-23EC-4F28-A039-9344522AA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EAD40F-9EF0-482A-9A40-738341325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865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54AE77-32A4-4F99-B0F2-2F71667B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860E6E-7DB9-41F8-BB59-BFD22DF3E3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17715EE-9721-4AD2-924A-4C2009D5F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1733226-4DCD-4F2F-9AB9-9B70F523B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BDCED4F-B5DB-4EF4-BFE3-709106E7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1FD228A-4BF4-4F64-AED2-224237F7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054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64FE8E-8212-4B1D-BC9B-4494D1427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840175-E455-464D-A443-FA4FD109B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526E46F-A59B-48D9-B4DB-5AFDEDA38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6431502-FBE2-4367-BCB9-8C573309B8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183432A-63D8-4862-B754-430C354596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B51A45B-879F-4745-A590-C4BA6951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4BEA8FE-487D-42DA-BA1C-801E3D71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9F99741-F61A-4F76-B482-EDA132AC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73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F2B1E-4779-4F33-8974-E9C197E2C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6B44846-DBE6-4EF4-9345-233468F98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438AB36-C615-4B34-83EC-6A9B55A5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7678D90-2D78-4DED-94CE-92ED0507B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83E0AB8-73D6-4265-89F4-DF8F27CB1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8C7004A-ED66-4ACA-923F-37557495B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B8959A6-546D-44F3-BBC1-F6CF059B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860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987A1F-4ECD-4BFC-99B1-85FF9529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3DB40B-9FB6-4C1C-B163-7AAC2ED1E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B56352E-8144-4BEB-AFC0-397EECB73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A5EAB2B-C89E-4244-9D4C-FB39189F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E852DC-8EFA-474E-B621-D1AD47C0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3A7C4CE-1768-448A-B9C2-0554945E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9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06E989-2F4B-4384-8616-940C2B9A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75EBAFF-9218-4FEF-941A-A855F6C2C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E0D8792-322B-46F4-B285-7446450A0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D1BD270-70E3-4385-9CE7-09519341E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CB8B7B0-9B6E-45F2-BAD5-B1BAA581D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6C938E4-A08B-4D09-B2D0-3ABF9E1B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128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06FA31E-6644-42A4-8C6D-4FC451BE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1C60A97-7DAB-4500-A8A7-629B7DB52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E89799-CCE3-4583-A5FE-F372B9953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B1E2C-F7CD-44C0-8FB3-3158ED99D9F9}" type="datetimeFigureOut">
              <a:rPr lang="zh-TW" altLang="en-US" smtClean="0"/>
              <a:t>2024/12/18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4CF886-7D57-4699-BB4E-3F6DCB18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CE3464-6F3E-4289-8805-F7C808798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3874E-2F52-45A4-AE09-EF403AF7A8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29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7F2561D-FEE4-4234-ACA0-5EAC933AC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75" y="95311"/>
            <a:ext cx="10914286" cy="545714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5760B8-DBF2-4621-B411-E96AACDFC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480" y="3584068"/>
            <a:ext cx="6556685" cy="220640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7AB40EA-DD37-45D2-89CE-67D7043EC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216" y="5858316"/>
            <a:ext cx="7593666" cy="82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29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2D0A2D-BB1E-5030-67B4-A4A48FCFE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09" y="146004"/>
            <a:ext cx="11352381" cy="437142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BEC35E0-6EAD-45C2-497E-3DA8147AC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311" y="1785768"/>
            <a:ext cx="3653514" cy="476025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024740B-D0C8-C44C-88E4-42A9596B5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352" y="4511343"/>
            <a:ext cx="3377638" cy="77054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DF7CD3B-DB89-5DC2-9F41-95E99C0BEE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3352" y="5536130"/>
            <a:ext cx="3463662" cy="62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4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90A9F04-E5B4-477B-9B2D-46490384B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8" y="121011"/>
            <a:ext cx="11857143" cy="427619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A5B945D-048A-4767-99B4-D4A444452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373" y="2752930"/>
            <a:ext cx="7111254" cy="67607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46E2374-18C7-4864-B15C-C8D528F1C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975" y="3429000"/>
            <a:ext cx="3141293" cy="55132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6B40D43-E7F3-4D26-91BA-A2FEB4F8B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2643" y="4105069"/>
            <a:ext cx="6866326" cy="67606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EBAFA12-0140-4F80-8023-EC92D73CD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262" y="5057524"/>
            <a:ext cx="2352381" cy="7714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B522762-8D7B-4E27-B1FB-89713D74A2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5564" y="5267047"/>
            <a:ext cx="1400000" cy="35238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D3E2794-2D09-4EA1-BD69-109ED1EB06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8485" y="5128951"/>
            <a:ext cx="2314286" cy="62857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AE3F64-51F5-461B-BD4D-AD2E9F87C9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9565" y="5224188"/>
            <a:ext cx="2019048" cy="43809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883BA9E-26A0-42EF-B7B3-A46C6CBE27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2796" y="4938383"/>
            <a:ext cx="2771775" cy="7239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29EB81-4EC9-40BF-904F-86EE1AC58E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839" y="5828953"/>
            <a:ext cx="2142857" cy="81904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3FD4F68-E93E-4CC7-834C-AE0F274720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0641" y="5891051"/>
            <a:ext cx="1466667" cy="42857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22C8FA7-DBF4-42E7-954A-FE9879E49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1520" y="5796128"/>
            <a:ext cx="2428571" cy="83809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F74D9EE-4428-FAAB-B680-3D57981FF2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428" y="121011"/>
            <a:ext cx="1285714" cy="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87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17D04C3-B250-110E-321F-629CB37A6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38" y="169795"/>
            <a:ext cx="11809524" cy="49047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F8DA694-05E5-1FF1-9A79-867B990A7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8" y="3426209"/>
            <a:ext cx="10383529" cy="329193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A2058EB-E1EF-8CED-B73B-E9D3FFE87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964" y="3673412"/>
            <a:ext cx="2865721" cy="105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E22D90A-04D2-B06A-8123-6BA5EEC5E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9" y="165072"/>
            <a:ext cx="11333333" cy="375238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C53A290-F6B9-0B74-F10F-67E0691FB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167" y="3745896"/>
            <a:ext cx="5549713" cy="293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80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A94455C-8F7F-849F-313D-F980E2D49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85" y="88130"/>
            <a:ext cx="11323809" cy="53047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D38BF68-B706-079C-9286-77ABEA15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455" y="3570189"/>
            <a:ext cx="6648226" cy="319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53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42B456-8C6E-F3CA-06C2-E4ABB8E8F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3" y="104036"/>
            <a:ext cx="11438095" cy="43047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38E363A-F75E-263B-132D-E207326E1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429" y="3921498"/>
            <a:ext cx="84963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2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8F349FC-93F2-5ED7-21E0-E2A29C662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2" y="43032"/>
            <a:ext cx="11428571" cy="6000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F38D40A-0B44-6B88-055F-C1D14D0A6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94" y="4355212"/>
            <a:ext cx="6729862" cy="222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01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陳永忠(ycchen)</dc:creator>
  <cp:lastModifiedBy>陳永忠(ycchen)</cp:lastModifiedBy>
  <cp:revision>5</cp:revision>
  <dcterms:created xsi:type="dcterms:W3CDTF">2020-07-23T03:58:50Z</dcterms:created>
  <dcterms:modified xsi:type="dcterms:W3CDTF">2024-12-18T02:28:30Z</dcterms:modified>
</cp:coreProperties>
</file>